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Renewable Energy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000" b="1"/>
            </a:pPr>
            <a:r>
              <a:t>An Educational Guide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Renewable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00994C"/>
                </a:solidFill>
              </a:rPr>
              <a:t>Renewable energy comes from sources that naturally replenish: sunlight, wind, rain, tides, waves, and geothermal heat. These alternatives are crucial for reducing our dependence on fossil fuels.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Solar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00994C"/>
                </a:solidFill>
              </a:rPr>
              <a:t>Solar panels convert sunlight into electricity. It’s clean, silent, and scalable—from rooftops to solar farms.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00994C"/>
                </a:solidFill>
              </a:rPr>
              <a:t>Turbines use wind to generate power. Wind farms are efficient and emit zero emissions during operation.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Hydro and Geothermal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00994C"/>
                </a:solidFill>
              </a:rPr>
              <a:t>Hydropower uses flowing water to generate energy, while geothermal taps heat from Earth’s core. Both are reliable sources of base-load power.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Over Fossil Fuels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1600">
                <a:solidFill>
                  <a:srgbClr val="00994C"/>
                </a:solidFill>
              </a:rPr>
              <a:t>Renewables reduce air pollution, combat climate change, create jobs, and improve energy security.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