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Climate Justice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 sz="2000" b="1"/>
            </a:pPr>
            <a:r>
              <a:t>An Educational Guide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Climate Justice?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600">
                <a:solidFill>
                  <a:srgbClr val="CC0000"/>
                </a:solidFill>
              </a:rPr>
              <a:t>Climate justice recognizes that climate change has unequal effects across communities. Those least responsible for emissions often suffer the greatest consequences.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Who Is Most Affected?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600">
                <a:solidFill>
                  <a:srgbClr val="CC0000"/>
                </a:solidFill>
              </a:rPr>
              <a:t>Low-income communities, Indigenous peoples, and nations in the Global South are especially vulnerable to floods, droughts, disease, and displacement.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Environmental Racism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600">
                <a:solidFill>
                  <a:srgbClr val="CC0000"/>
                </a:solidFill>
              </a:rPr>
              <a:t>In many regions, communities of color live closer to pollution sources. This results in higher health risks and reduced access to clean water, air, and land.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Global Inequity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600">
                <a:solidFill>
                  <a:srgbClr val="CC0000"/>
                </a:solidFill>
              </a:rPr>
              <a:t>Wealthy nations have more resources to adapt and protect themselves, while poorer regions face harsher realities without sufficient support.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Path to Justice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600">
                <a:solidFill>
                  <a:srgbClr val="CC0000"/>
                </a:solidFill>
              </a:rPr>
              <a:t>Climate policies must be inclusive, promote equity, and elevate marginalized voices. Supporting climate justice ensures a fair and sustainable future for all.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